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INAN3" initials="I" lastIdx="2" clrIdx="0">
    <p:extLst>
      <p:ext uri="{19B8F6BF-5375-455C-9EA6-DF929625EA0E}">
        <p15:presenceInfo xmlns:p15="http://schemas.microsoft.com/office/powerpoint/2012/main" userId="IINAN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0" autoAdjust="0"/>
  </p:normalViewPr>
  <p:slideViewPr>
    <p:cSldViewPr snapToGrid="0">
      <p:cViewPr varScale="1">
        <p:scale>
          <a:sx n="77" d="100"/>
          <a:sy n="77" d="100"/>
        </p:scale>
        <p:origin x="313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8F0F7-ED2B-4A95-87D3-2378E2AFF410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6B46-DED0-4296-B156-27CA7B97D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43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E33A4DC-8D63-FF9C-559D-697CD82F5784}"/>
              </a:ext>
            </a:extLst>
          </p:cNvPr>
          <p:cNvGrpSpPr/>
          <p:nvPr userDrawn="1"/>
        </p:nvGrpSpPr>
        <p:grpSpPr>
          <a:xfrm>
            <a:off x="-61977" y="84064"/>
            <a:ext cx="7096761" cy="9830840"/>
            <a:chOff x="-61977" y="84064"/>
            <a:chExt cx="7096761" cy="9830840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CC547399-1C06-8D4C-425C-AE17C738188D}"/>
                </a:ext>
              </a:extLst>
            </p:cNvPr>
            <p:cNvCxnSpPr>
              <a:cxnSpLocks/>
            </p:cNvCxnSpPr>
            <p:nvPr/>
          </p:nvCxnSpPr>
          <p:spPr>
            <a:xfrm>
              <a:off x="497986" y="1105822"/>
              <a:ext cx="653679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2C11A752-7F3E-1284-19C5-E11EE721A836}"/>
                </a:ext>
              </a:extLst>
            </p:cNvPr>
            <p:cNvGrpSpPr/>
            <p:nvPr/>
          </p:nvGrpSpPr>
          <p:grpSpPr>
            <a:xfrm>
              <a:off x="-61977" y="84064"/>
              <a:ext cx="6926073" cy="9830840"/>
              <a:chOff x="-61977" y="84064"/>
              <a:chExt cx="6926073" cy="9830840"/>
            </a:xfrm>
          </p:grpSpPr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1B204AE8-4EF4-0B60-0763-5171CC8A22B6}"/>
                  </a:ext>
                </a:extLst>
              </p:cNvPr>
              <p:cNvGrpSpPr/>
              <p:nvPr/>
            </p:nvGrpSpPr>
            <p:grpSpPr>
              <a:xfrm>
                <a:off x="0" y="84064"/>
                <a:ext cx="6864096" cy="9830840"/>
                <a:chOff x="0" y="84064"/>
                <a:chExt cx="6864096" cy="9830840"/>
              </a:xfrm>
            </p:grpSpPr>
            <p:grpSp>
              <p:nvGrpSpPr>
                <p:cNvPr id="12" name="グループ化 11">
                  <a:extLst>
                    <a:ext uri="{FF2B5EF4-FFF2-40B4-BE49-F238E27FC236}">
                      <a16:creationId xmlns:a16="http://schemas.microsoft.com/office/drawing/2014/main" id="{6E649151-987A-39EC-08E7-346BF440719C}"/>
                    </a:ext>
                  </a:extLst>
                </p:cNvPr>
                <p:cNvGrpSpPr/>
                <p:nvPr/>
              </p:nvGrpSpPr>
              <p:grpSpPr>
                <a:xfrm>
                  <a:off x="0" y="102861"/>
                  <a:ext cx="6864096" cy="9812043"/>
                  <a:chOff x="0" y="102861"/>
                  <a:chExt cx="6864096" cy="9812043"/>
                </a:xfrm>
              </p:grpSpPr>
              <p:sp>
                <p:nvSpPr>
                  <p:cNvPr id="14" name="タイトル 1">
                    <a:extLst>
                      <a:ext uri="{FF2B5EF4-FFF2-40B4-BE49-F238E27FC236}">
                        <a16:creationId xmlns:a16="http://schemas.microsoft.com/office/drawing/2014/main" id="{8BA288E7-CD5A-05E2-DA53-A869D9406CDD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304800" y="102861"/>
                    <a:ext cx="5021388" cy="536955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b">
                    <a:noAutofit/>
                  </a:bodyPr>
                  <a:lstStyle>
                    <a:lvl1pPr algn="ctr" defTabSz="6858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5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 algn="l"/>
                    <a:r>
                      <a:rPr lang="ja-JP" altLang="en-US" sz="2800" b="1" dirty="0">
                        <a:latin typeface="游明朝 Demibold" panose="02020600000000000000" pitchFamily="18" charset="-128"/>
                        <a:ea typeface="游明朝 Demibold" panose="02020600000000000000" pitchFamily="18" charset="-128"/>
                      </a:rPr>
                      <a:t>ヤ リ タ イ </a:t>
                    </a:r>
                    <a:r>
                      <a:rPr lang="ja-JP" altLang="en-US" sz="2600" b="1" dirty="0">
                        <a:latin typeface="游明朝 Demibold" panose="02020600000000000000" pitchFamily="18" charset="-128"/>
                        <a:ea typeface="游明朝 Demibold" panose="02020600000000000000" pitchFamily="18" charset="-128"/>
                      </a:rPr>
                      <a:t>を　</a:t>
                    </a:r>
                    <a:r>
                      <a:rPr lang="ja-JP" altLang="en-US" sz="2800" b="1" dirty="0">
                        <a:latin typeface="游明朝 Demibold" panose="02020600000000000000" pitchFamily="18" charset="-128"/>
                        <a:ea typeface="游明朝 Demibold" panose="02020600000000000000" pitchFamily="18" charset="-128"/>
                      </a:rPr>
                      <a:t>カ タ チ </a:t>
                    </a:r>
                    <a:r>
                      <a:rPr lang="ja-JP" altLang="en-US" sz="2600" b="1" dirty="0">
                        <a:latin typeface="游明朝 Demibold" panose="02020600000000000000" pitchFamily="18" charset="-128"/>
                        <a:ea typeface="游明朝 Demibold" panose="02020600000000000000" pitchFamily="18" charset="-128"/>
                      </a:rPr>
                      <a:t>に </a:t>
                    </a:r>
                    <a:r>
                      <a:rPr lang="ja-JP" altLang="en-US" sz="2800" b="1" dirty="0">
                        <a:latin typeface="游明朝 Demibold" panose="02020600000000000000" pitchFamily="18" charset="-128"/>
                        <a:ea typeface="游明朝 Demibold" panose="02020600000000000000" pitchFamily="18" charset="-128"/>
                      </a:rPr>
                      <a:t>。</a:t>
                    </a:r>
                  </a:p>
                </p:txBody>
              </p:sp>
              <p:grpSp>
                <p:nvGrpSpPr>
                  <p:cNvPr id="15" name="グループ化 14">
                    <a:extLst>
                      <a:ext uri="{FF2B5EF4-FFF2-40B4-BE49-F238E27FC236}">
                        <a16:creationId xmlns:a16="http://schemas.microsoft.com/office/drawing/2014/main" id="{C102A3AE-6F91-3963-4B33-DD2E171114B5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75261"/>
                    <a:ext cx="6864096" cy="9739643"/>
                    <a:chOff x="0" y="175261"/>
                    <a:chExt cx="6864096" cy="9739643"/>
                  </a:xfrm>
                </p:grpSpPr>
                <p:grpSp>
                  <p:nvGrpSpPr>
                    <p:cNvPr id="16" name="グループ化 15">
                      <a:extLst>
                        <a:ext uri="{FF2B5EF4-FFF2-40B4-BE49-F238E27FC236}">
                          <a16:creationId xmlns:a16="http://schemas.microsoft.com/office/drawing/2014/main" id="{EC0F2C19-A127-0E3A-32FD-7CB97C531EA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175261"/>
                      <a:ext cx="6864096" cy="9739643"/>
                      <a:chOff x="0" y="175261"/>
                      <a:chExt cx="6864096" cy="9739643"/>
                    </a:xfrm>
                  </p:grpSpPr>
                  <p:sp>
                    <p:nvSpPr>
                      <p:cNvPr id="20" name="タイトル 1">
                        <a:extLst>
                          <a:ext uri="{FF2B5EF4-FFF2-40B4-BE49-F238E27FC236}">
                            <a16:creationId xmlns:a16="http://schemas.microsoft.com/office/drawing/2014/main" id="{99101326-EEBC-43E2-8A93-012C13DA0AAB}"/>
                          </a:ext>
                        </a:extLst>
                      </p:cNvPr>
                      <p:cNvSpPr txBox="1">
                        <a:spLocks/>
                      </p:cNvSpPr>
                      <p:nvPr/>
                    </p:nvSpPr>
                    <p:spPr>
                      <a:xfrm>
                        <a:off x="2260092" y="8138314"/>
                        <a:ext cx="2345019" cy="483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vert="horz" lIns="91440" tIns="45720" rIns="91440" bIns="45720" rtlCol="0" anchor="b">
                        <a:noAutofit/>
                      </a:bodyPr>
                      <a:lstStyle>
                        <a:lvl1pPr algn="ctr" defTabSz="685800" rtl="0" eaLnBrk="1" latinLnBrk="0" hangingPunct="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buNone/>
                          <a:defRPr kumimoji="1" sz="45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1pPr>
                      </a:lstStyle>
                      <a:p>
                        <a:r>
                          <a:rPr lang="en-US" altLang="ja-JP" sz="2400" b="1" dirty="0">
                            <a:ln w="38100"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游明朝 Demibold" panose="02020600000000000000" pitchFamily="18" charset="-128"/>
                            <a:ea typeface="游明朝 Demibold" panose="02020600000000000000" pitchFamily="18" charset="-128"/>
                          </a:rPr>
                          <a:t>POWER UP</a:t>
                        </a:r>
                        <a:endParaRPr lang="ja-JP" altLang="en-US" sz="2400" b="1" dirty="0">
                          <a:ln w="38100"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endParaRPr>
                      </a:p>
                    </p:txBody>
                  </p:sp>
                  <p:grpSp>
                    <p:nvGrpSpPr>
                      <p:cNvPr id="21" name="グループ化 20">
                        <a:extLst>
                          <a:ext uri="{FF2B5EF4-FFF2-40B4-BE49-F238E27FC236}">
                            <a16:creationId xmlns:a16="http://schemas.microsoft.com/office/drawing/2014/main" id="{1BA226C9-E704-4535-7091-3182048BB5E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175261"/>
                        <a:ext cx="6864096" cy="9739643"/>
                        <a:chOff x="0" y="175261"/>
                        <a:chExt cx="6864096" cy="9739643"/>
                      </a:xfrm>
                    </p:grpSpPr>
                    <p:grpSp>
                      <p:nvGrpSpPr>
                        <p:cNvPr id="24" name="グループ化 23">
                          <a:extLst>
                            <a:ext uri="{FF2B5EF4-FFF2-40B4-BE49-F238E27FC236}">
                              <a16:creationId xmlns:a16="http://schemas.microsoft.com/office/drawing/2014/main" id="{8350FA9E-26D7-6A9B-E1C5-2E67DF2B7B3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0" y="175261"/>
                          <a:ext cx="6864096" cy="9739643"/>
                          <a:chOff x="0" y="175261"/>
                          <a:chExt cx="6864096" cy="9739643"/>
                        </a:xfrm>
                      </p:grpSpPr>
                      <p:sp>
                        <p:nvSpPr>
                          <p:cNvPr id="27" name="タイトル 1">
                            <a:extLst>
                              <a:ext uri="{FF2B5EF4-FFF2-40B4-BE49-F238E27FC236}">
                                <a16:creationId xmlns:a16="http://schemas.microsoft.com/office/drawing/2014/main" id="{2FD57C39-4DBC-EA9E-47FB-4A508B23C12E}"/>
                              </a:ext>
                            </a:extLst>
                          </p:cNvPr>
                          <p:cNvSpPr txBox="1">
                            <a:spLocks/>
                          </p:cNvSpPr>
                          <p:nvPr/>
                        </p:nvSpPr>
                        <p:spPr>
                          <a:xfrm>
                            <a:off x="0" y="756251"/>
                            <a:ext cx="3256598" cy="1077976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lIns="91440" tIns="45720" rIns="91440" bIns="45720" rtlCol="0" anchor="b">
                            <a:normAutofit/>
                          </a:bodyPr>
                          <a:lstStyle>
                            <a:lvl1pPr algn="ctr" defTabSz="685800" rtl="0" eaLnBrk="1" latinLnBrk="0" hangingPunct="1">
                              <a:lnSpc>
                                <a:spcPct val="90000"/>
                              </a:lnSpc>
                              <a:spcBef>
                                <a:spcPct val="0"/>
                              </a:spcBef>
                              <a:buNone/>
                              <a:defRPr kumimoji="1" sz="45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1pPr>
                          </a:lstStyle>
                          <a:p>
                            <a:r>
                              <a:rPr lang="en-US" altLang="ja-JP" sz="4800" b="1" dirty="0">
                                <a:latin typeface="游明朝 Demibold" panose="02020600000000000000" pitchFamily="18" charset="-128"/>
                                <a:ea typeface="游明朝 Demibold" panose="02020600000000000000" pitchFamily="18" charset="-128"/>
                              </a:rPr>
                              <a:t>CHIIKI</a:t>
                            </a:r>
                            <a:endParaRPr lang="ja-JP" altLang="en-US" sz="4800" b="1" dirty="0">
                              <a:latin typeface="游明朝 Demibold" panose="02020600000000000000" pitchFamily="18" charset="-128"/>
                              <a:ea typeface="游明朝 Demibold" panose="02020600000000000000" pitchFamily="18" charset="-128"/>
                            </a:endParaRPr>
                          </a:p>
                        </p:txBody>
                      </p:sp>
                      <p:grpSp>
                        <p:nvGrpSpPr>
                          <p:cNvPr id="28" name="グループ化 27">
                            <a:extLst>
                              <a:ext uri="{FF2B5EF4-FFF2-40B4-BE49-F238E27FC236}">
                                <a16:creationId xmlns:a16="http://schemas.microsoft.com/office/drawing/2014/main" id="{E5A0C366-480F-CADF-CD9C-F6C2C70EADA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7909" y="175261"/>
                            <a:ext cx="6856187" cy="9739643"/>
                            <a:chOff x="7909" y="175261"/>
                            <a:chExt cx="6856187" cy="9739643"/>
                          </a:xfrm>
                        </p:grpSpPr>
                        <p:sp>
                          <p:nvSpPr>
                            <p:cNvPr id="29" name="タイトル 1">
                              <a:extLst>
                                <a:ext uri="{FF2B5EF4-FFF2-40B4-BE49-F238E27FC236}">
                                  <a16:creationId xmlns:a16="http://schemas.microsoft.com/office/drawing/2014/main" id="{C7B8AFFB-0F1F-AA76-6D31-7146FA8EDBE1}"/>
                                </a:ext>
                              </a:extLst>
                            </p:cNvPr>
                            <p:cNvSpPr txBox="1">
                              <a:spLocks/>
                            </p:cNvSpPr>
                            <p:nvPr/>
                          </p:nvSpPr>
                          <p:spPr>
                            <a:xfrm>
                              <a:off x="2340864" y="175261"/>
                              <a:ext cx="4492752" cy="1860803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vert="horz" lIns="91440" tIns="45720" rIns="91440" bIns="45720" rtlCol="0" anchor="b">
                              <a:noAutofit/>
                            </a:bodyPr>
                            <a:lstStyle>
                              <a:lvl1pPr algn="ctr" defTabSz="685800" rtl="0" eaLnBrk="1" latinLnBrk="0" hangingPunct="1">
                                <a:lnSpc>
                                  <a:spcPct val="90000"/>
                                </a:lnSpc>
                                <a:spcBef>
                                  <a:spcPct val="0"/>
                                </a:spcBef>
                                <a:buNone/>
                                <a:defRPr kumimoji="1" sz="45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1pPr>
                            </a:lstStyle>
                            <a:p>
                              <a:r>
                                <a:rPr lang="en-US" altLang="ja-JP" sz="10000" b="1" dirty="0">
                                  <a:latin typeface="游明朝 Demibold" panose="02020600000000000000" pitchFamily="18" charset="-128"/>
                                  <a:ea typeface="游明朝 Demibold" panose="02020600000000000000" pitchFamily="18" charset="-128"/>
                                </a:rPr>
                                <a:t>LABO</a:t>
                              </a:r>
                              <a:endParaRPr lang="ja-JP" altLang="en-US" sz="10000" b="1" dirty="0">
                                <a:latin typeface="游明朝 Demibold" panose="02020600000000000000" pitchFamily="18" charset="-128"/>
                                <a:ea typeface="游明朝 Demibold" panose="02020600000000000000" pitchFamily="18" charset="-128"/>
                              </a:endParaRPr>
                            </a:p>
                          </p:txBody>
                        </p:sp>
                        <p:grpSp>
                          <p:nvGrpSpPr>
                            <p:cNvPr id="30" name="グループ化 29">
                              <a:extLst>
                                <a:ext uri="{FF2B5EF4-FFF2-40B4-BE49-F238E27FC236}">
                                  <a16:creationId xmlns:a16="http://schemas.microsoft.com/office/drawing/2014/main" id="{93E69B3C-CEEF-5A0A-DD27-6B5E8118539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7909" y="1790395"/>
                              <a:ext cx="6856187" cy="8124509"/>
                              <a:chOff x="7909" y="1790395"/>
                              <a:chExt cx="6856187" cy="8124509"/>
                            </a:xfrm>
                          </p:grpSpPr>
                          <p:sp>
                            <p:nvSpPr>
                              <p:cNvPr id="31" name="タイトル 1">
                                <a:extLst>
                                  <a:ext uri="{FF2B5EF4-FFF2-40B4-BE49-F238E27FC236}">
                                    <a16:creationId xmlns:a16="http://schemas.microsoft.com/office/drawing/2014/main" id="{D8F1B703-50F3-F27E-F015-73F394D59038}"/>
                                  </a:ext>
                                </a:extLst>
                              </p:cNvPr>
                              <p:cNvSpPr txBox="1">
                                <a:spLocks/>
                              </p:cNvSpPr>
                              <p:nvPr/>
                            </p:nvSpPr>
                            <p:spPr>
                              <a:xfrm>
                                <a:off x="719667" y="9377422"/>
                                <a:ext cx="2509211" cy="537482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lIns="91440" tIns="45720" rIns="91440" bIns="45720" rtlCol="0" anchor="b">
                                <a:noAutofit/>
                              </a:bodyPr>
                              <a:lstStyle>
                                <a:lvl1pPr algn="ctr" defTabSz="685800" rtl="0" eaLnBrk="1" latinLnBrk="0" hangingPunct="1">
                                  <a:lnSpc>
                                    <a:spcPct val="90000"/>
                                  </a:lnSpc>
                                  <a:spcBef>
                                    <a:spcPct val="0"/>
                                  </a:spcBef>
                                  <a:buNone/>
                                  <a:defRPr kumimoji="1" sz="4500" kern="1200">
                                    <a:solidFill>
                                      <a:schemeClr val="tx1"/>
                                    </a:solidFill>
                                    <a:latin typeface="+mj-lt"/>
                                    <a:ea typeface="+mj-ea"/>
                                    <a:cs typeface="+mj-cs"/>
                                  </a:defRPr>
                                </a:lvl1pPr>
                              </a:lstStyle>
                              <a:p>
                                <a:pPr algn="l"/>
                                <a:r>
                                  <a:rPr lang="en-US" altLang="ja-JP" sz="2400" b="1" dirty="0">
                                    <a:latin typeface="游明朝 Demibold" panose="02020600000000000000" pitchFamily="18" charset="-128"/>
                                    <a:ea typeface="游明朝 Demibold" panose="02020600000000000000" pitchFamily="18" charset="-128"/>
                                  </a:rPr>
                                  <a:t>Presented by</a:t>
                                </a:r>
                                <a:endParaRPr lang="ja-JP" altLang="en-US" sz="2400" b="1" dirty="0">
                                  <a:latin typeface="游明朝 Demibold" panose="02020600000000000000" pitchFamily="18" charset="-128"/>
                                  <a:ea typeface="游明朝 Demibold" panose="02020600000000000000" pitchFamily="18" charset="-128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32" name="グループ化 31">
                                <a:extLst>
                                  <a:ext uri="{FF2B5EF4-FFF2-40B4-BE49-F238E27FC236}">
                                    <a16:creationId xmlns:a16="http://schemas.microsoft.com/office/drawing/2014/main" id="{5D7BA1DC-0FC2-7334-75BE-00FCA17B5357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7909" y="1790395"/>
                                <a:ext cx="6856187" cy="8000904"/>
                                <a:chOff x="7909" y="1790395"/>
                                <a:chExt cx="6856187" cy="8000904"/>
                              </a:xfrm>
                            </p:grpSpPr>
                            <p:grpSp>
                              <p:nvGrpSpPr>
                                <p:cNvPr id="33" name="グループ化 32">
                                  <a:extLst>
                                    <a:ext uri="{FF2B5EF4-FFF2-40B4-BE49-F238E27FC236}">
                                      <a16:creationId xmlns:a16="http://schemas.microsoft.com/office/drawing/2014/main" id="{A37DBF30-3F1C-8B17-D54C-D0497FDED40B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7909" y="1790395"/>
                                  <a:ext cx="6856187" cy="8000904"/>
                                  <a:chOff x="7909" y="1790395"/>
                                  <a:chExt cx="6856187" cy="8000904"/>
                                </a:xfrm>
                              </p:grpSpPr>
                              <p:grpSp>
                                <p:nvGrpSpPr>
                                  <p:cNvPr id="35" name="グループ化 34">
                                    <a:extLst>
                                      <a:ext uri="{FF2B5EF4-FFF2-40B4-BE49-F238E27FC236}">
                                        <a16:creationId xmlns:a16="http://schemas.microsoft.com/office/drawing/2014/main" id="{60929AD8-3EAB-3C0F-1E4A-A5A92D8911A6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7909" y="1790395"/>
                                    <a:ext cx="6856187" cy="8000904"/>
                                    <a:chOff x="7909" y="1790395"/>
                                    <a:chExt cx="6856187" cy="8000904"/>
                                  </a:xfrm>
                                </p:grpSpPr>
                                <p:grpSp>
                                  <p:nvGrpSpPr>
                                    <p:cNvPr id="52" name="グループ化 51">
                                      <a:extLst>
                                        <a:ext uri="{FF2B5EF4-FFF2-40B4-BE49-F238E27FC236}">
                                          <a16:creationId xmlns:a16="http://schemas.microsoft.com/office/drawing/2014/main" id="{F9AF76A2-40C1-DFEB-7E72-56A62ED8F7B6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7909" y="1790395"/>
                                      <a:ext cx="6856187" cy="4554460"/>
                                      <a:chOff x="7909" y="1790395"/>
                                      <a:chExt cx="6856187" cy="4554460"/>
                                    </a:xfrm>
                                  </p:grpSpPr>
                                  <p:sp>
                                    <p:nvSpPr>
                                      <p:cNvPr id="59" name="正方形/長方形 58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57C32C8E-D43F-A16A-4CEB-E827A9129BC1}"/>
                                          </a:ext>
                                        </a:extLst>
                                      </p:cNvPr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542770" y="1790395"/>
                                        <a:ext cx="5786463" cy="3799738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bg1"/>
                                      </a:solidFill>
                                      <a:ln>
                                        <a:solidFill>
                                          <a:schemeClr val="tx1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tlCol="0" anchor="ctr"/>
                                      <a:lstStyle/>
                                      <a:p>
                                        <a:pPr algn="ctr"/>
                                        <a:endParaRPr kumimoji="1" lang="ja-JP" altLang="en-US"/>
                                      </a:p>
                                    </p:txBody>
                                  </p:sp>
                                  <p:sp>
                                    <p:nvSpPr>
                                      <p:cNvPr id="60" name="タイトル 1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C0B4216A-0280-641C-D1F6-1453D0EB156C}"/>
                                          </a:ext>
                                        </a:extLst>
                                      </p:cNvPr>
                                      <p:cNvSpPr txBox="1">
                                        <a:spLocks/>
                                      </p:cNvSpPr>
                                      <p:nvPr/>
                                    </p:nvSpPr>
                                    <p:spPr>
                                      <a:xfrm>
                                        <a:off x="7909" y="5265730"/>
                                        <a:ext cx="6856187" cy="1079125"/>
                                      </a:xfrm>
                                      <a:prstGeom prst="rect">
                                        <a:avLst/>
                                      </a:prstGeom>
                                    </p:spPr>
                                    <p:txBody>
                                      <a:bodyPr vert="horz" lIns="91440" tIns="45720" rIns="91440" bIns="45720" rtlCol="0" anchor="b">
                                        <a:noAutofit/>
                                      </a:bodyPr>
                                      <a:lstStyle>
                                        <a:lvl1pPr algn="ctr" defTabSz="685800" rtl="0" eaLnBrk="1" latinLnBrk="0" hangingPunct="1">
                                          <a:lnSpc>
                                            <a:spcPct val="90000"/>
                                          </a:lnSpc>
                                          <a:spcBef>
                                            <a:spcPct val="0"/>
                                          </a:spcBef>
                                          <a:buNone/>
                                          <a:defRPr kumimoji="1" sz="4500" kern="1200">
                                            <a:solidFill>
                                              <a:schemeClr val="tx1"/>
                                            </a:solidFill>
                                            <a:latin typeface="+mj-lt"/>
                                            <a:ea typeface="+mj-ea"/>
                                            <a:cs typeface="+mj-cs"/>
                                          </a:defRPr>
                                        </a:lvl1pPr>
                                      </a:lstStyle>
                                      <a:p>
                                        <a:r>
                                          <a:rPr lang="en-US" altLang="ja-JP" sz="3900" b="1" dirty="0">
                                            <a:latin typeface="游明朝 Demibold" panose="02020600000000000000" pitchFamily="18" charset="-128"/>
                                            <a:ea typeface="游明朝 Demibold" panose="02020600000000000000" pitchFamily="18" charset="-128"/>
                                          </a:rPr>
                                          <a:t>FAILURE OR SUCCESS</a:t>
                                        </a:r>
                                        <a:endParaRPr lang="ja-JP" altLang="en-US" sz="3900" b="1" dirty="0">
                                          <a:latin typeface="游明朝 Demibold" panose="02020600000000000000" pitchFamily="18" charset="-128"/>
                                          <a:ea typeface="游明朝 Demibold" panose="02020600000000000000" pitchFamily="18" charset="-128"/>
                                        </a:endParaRPr>
                                      </a:p>
                                    </p:txBody>
                                  </p:sp>
                                </p:grpSp>
                                <p:grpSp>
                                  <p:nvGrpSpPr>
                                    <p:cNvPr id="53" name="グループ化 52">
                                      <a:extLst>
                                        <a:ext uri="{FF2B5EF4-FFF2-40B4-BE49-F238E27FC236}">
                                          <a16:creationId xmlns:a16="http://schemas.microsoft.com/office/drawing/2014/main" id="{D4B8D8C8-0763-7CD0-606E-C904381F8A1C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225668" y="6013898"/>
                                      <a:ext cx="152388" cy="3777401"/>
                                      <a:chOff x="225668" y="6013898"/>
                                      <a:chExt cx="152388" cy="3777401"/>
                                    </a:xfrm>
                                  </p:grpSpPr>
                                  <p:sp>
                                    <p:nvSpPr>
                                      <p:cNvPr id="57" name="オーナメント12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7F4B7A23-5B49-C009-14C7-BC0DEC2AE335}"/>
                                          </a:ext>
                                        </a:extLst>
                                      </p:cNvPr>
                                      <p:cNvSpPr/>
                                      <p:nvPr/>
                                    </p:nvSpPr>
                                    <p:spPr>
                                      <a:xfrm rot="5400000">
                                        <a:off x="-464549" y="6704116"/>
                                        <a:ext cx="1532824" cy="152387"/>
                                      </a:xfrm>
                                      <a:custGeom>
                                        <a:avLst/>
                                        <a:gdLst/>
                                        <a:ahLst/>
                                        <a:cxnLst>
                                          <a:cxn ang="0">
                                            <a:pos x="wd2" y="hd2"/>
                                          </a:cxn>
                                          <a:cxn ang="5400000">
                                            <a:pos x="wd2" y="hd2"/>
                                          </a:cxn>
                                          <a:cxn ang="10800000">
                                            <a:pos x="wd2" y="hd2"/>
                                          </a:cxn>
                                          <a:cxn ang="16200000">
                                            <a:pos x="wd2" y="hd2"/>
                                          </a:cxn>
                                        </a:cxnLst>
                                        <a:rect l="0" t="0" r="r" b="b"/>
                                        <a:pathLst>
                                          <a:path w="20709" h="18330" extrusionOk="0">
                                            <a:moveTo>
                                              <a:pt x="4160" y="3"/>
                                            </a:moveTo>
                                            <a:cubicBezTo>
                                              <a:pt x="1205" y="146"/>
                                              <a:pt x="-689" y="6191"/>
                                              <a:pt x="235" y="12483"/>
                                            </a:cubicBezTo>
                                            <a:cubicBezTo>
                                              <a:pt x="1151" y="18755"/>
                                              <a:pt x="4025" y="18071"/>
                                              <a:pt x="4031" y="18074"/>
                                            </a:cubicBezTo>
                                            <a:cubicBezTo>
                                              <a:pt x="3754" y="18130"/>
                                              <a:pt x="5928" y="18258"/>
                                              <a:pt x="6818" y="14396"/>
                                            </a:cubicBezTo>
                                            <a:cubicBezTo>
                                              <a:pt x="7140" y="13003"/>
                                              <a:pt x="7231" y="11394"/>
                                              <a:pt x="7061" y="9878"/>
                                            </a:cubicBezTo>
                                            <a:cubicBezTo>
                                              <a:pt x="6372" y="3764"/>
                                              <a:pt x="2511" y="6082"/>
                                              <a:pt x="3366" y="11203"/>
                                            </a:cubicBezTo>
                                            <a:cubicBezTo>
                                              <a:pt x="3502" y="11999"/>
                                              <a:pt x="3789" y="12884"/>
                                              <a:pt x="4094" y="12354"/>
                                            </a:cubicBezTo>
                                            <a:cubicBezTo>
                                              <a:pt x="4546" y="11566"/>
                                              <a:pt x="3459" y="10510"/>
                                              <a:pt x="4175" y="8677"/>
                                            </a:cubicBezTo>
                                            <a:cubicBezTo>
                                              <a:pt x="5166" y="6175"/>
                                              <a:pt x="6950" y="9691"/>
                                              <a:pt x="5995" y="13441"/>
                                            </a:cubicBezTo>
                                            <a:cubicBezTo>
                                              <a:pt x="4882" y="17837"/>
                                              <a:pt x="632" y="16349"/>
                                              <a:pt x="1185" y="8392"/>
                                            </a:cubicBezTo>
                                            <a:cubicBezTo>
                                              <a:pt x="1539" y="3028"/>
                                              <a:pt x="4239" y="391"/>
                                              <a:pt x="7315" y="5106"/>
                                            </a:cubicBezTo>
                                            <a:cubicBezTo>
                                              <a:pt x="9128" y="7886"/>
                                              <a:pt x="10759" y="12430"/>
                                              <a:pt x="12712" y="15419"/>
                                            </a:cubicBezTo>
                                            <a:cubicBezTo>
                                              <a:pt x="15815" y="20162"/>
                                              <a:pt x="18688" y="18574"/>
                                              <a:pt x="19948" y="14482"/>
                                            </a:cubicBezTo>
                                            <a:cubicBezTo>
                                              <a:pt x="20722" y="11997"/>
                                              <a:pt x="20911" y="8725"/>
                                              <a:pt x="20487" y="5840"/>
                                            </a:cubicBezTo>
                                            <a:cubicBezTo>
                                              <a:pt x="19424" y="-1438"/>
                                              <a:pt x="15103" y="-1283"/>
                                              <a:pt x="13903" y="3923"/>
                                            </a:cubicBezTo>
                                            <a:cubicBezTo>
                                              <a:pt x="13581" y="5316"/>
                                              <a:pt x="13490" y="6928"/>
                                              <a:pt x="13660" y="8445"/>
                                            </a:cubicBezTo>
                                            <a:cubicBezTo>
                                              <a:pt x="14348" y="14555"/>
                                              <a:pt x="18216" y="12280"/>
                                              <a:pt x="17355" y="7119"/>
                                            </a:cubicBezTo>
                                            <a:cubicBezTo>
                                              <a:pt x="17219" y="6324"/>
                                              <a:pt x="16931" y="5438"/>
                                              <a:pt x="16627" y="5968"/>
                                            </a:cubicBezTo>
                                            <a:cubicBezTo>
                                              <a:pt x="16381" y="6396"/>
                                              <a:pt x="16582" y="6962"/>
                                              <a:pt x="16583" y="6973"/>
                                            </a:cubicBezTo>
                                            <a:cubicBezTo>
                                              <a:pt x="17638" y="9910"/>
                                              <a:pt x="14922" y="12400"/>
                                              <a:pt x="14508" y="8010"/>
                                            </a:cubicBezTo>
                                            <a:cubicBezTo>
                                              <a:pt x="14406" y="6966"/>
                                              <a:pt x="14490" y="5808"/>
                                              <a:pt x="14726" y="4881"/>
                                            </a:cubicBezTo>
                                            <a:cubicBezTo>
                                              <a:pt x="15602" y="1418"/>
                                              <a:pt x="18715" y="1308"/>
                                              <a:pt x="19431" y="6578"/>
                                            </a:cubicBezTo>
                                            <a:cubicBezTo>
                                              <a:pt x="19578" y="7648"/>
                                              <a:pt x="19613" y="8813"/>
                                              <a:pt x="19536" y="9931"/>
                                            </a:cubicBezTo>
                                            <a:cubicBezTo>
                                              <a:pt x="19179" y="15350"/>
                                              <a:pt x="16467" y="17911"/>
                                              <a:pt x="13412" y="13199"/>
                                            </a:cubicBezTo>
                                            <a:cubicBezTo>
                                              <a:pt x="11604" y="10410"/>
                                              <a:pt x="9977" y="5873"/>
                                              <a:pt x="8012" y="2886"/>
                                            </a:cubicBezTo>
                                            <a:cubicBezTo>
                                              <a:pt x="6636" y="796"/>
                                              <a:pt x="5316" y="-53"/>
                                              <a:pt x="4160" y="3"/>
                                            </a:cubicBezTo>
                                            <a:close/>
                                          </a:path>
                                        </a:pathLst>
                                      </a:custGeom>
                                      <a:solidFill>
                                        <a:srgbClr val="000000"/>
                                      </a:solidFill>
                                      <a:ln w="12700">
                                        <a:miter lim="400000"/>
                                      </a:ln>
                                      <a:scene3d>
                                        <a:camera prst="orthographicFront">
                                          <a:rot lat="0" lon="10800000" rev="0"/>
                                        </a:camera>
                                        <a:lightRig rig="threePt" dir="t"/>
                                      </a:scene3d>
                                    </p:spPr>
                                    <p:txBody>
                                      <a:bodyPr lIns="0" tIns="0" rIns="0" bIns="0" anchor="ctr"/>
                                      <a:lstStyle/>
                                      <a:p>
                                        <a:pPr>
                                          <a:defRPr sz="3200">
                                            <a:solidFill>
                                              <a:srgbClr val="FFFFFF"/>
                                            </a:solidFill>
                                            <a:latin typeface="+mn-lt"/>
                                            <a:ea typeface="+mn-ea"/>
                                            <a:cs typeface="+mn-cs"/>
                                            <a:sym typeface="ヒラギノ角ゴ ProN W3"/>
                                          </a:defRPr>
                                        </a:pPr>
                                        <a:endParaRPr/>
                                      </a:p>
                                    </p:txBody>
                                  </p:sp>
                                  <p:sp>
                                    <p:nvSpPr>
                                      <p:cNvPr id="58" name="オーナメント12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DA2D9CB9-B907-2E52-0F4F-7519A07CD7C9}"/>
                                          </a:ext>
                                        </a:extLst>
                                      </p:cNvPr>
                                      <p:cNvSpPr/>
                                      <p:nvPr/>
                                    </p:nvSpPr>
                                    <p:spPr>
                                      <a:xfrm rot="5400000">
                                        <a:off x="-784633" y="8628611"/>
                                        <a:ext cx="2172989" cy="152387"/>
                                      </a:xfrm>
                                      <a:custGeom>
                                        <a:avLst/>
                                        <a:gdLst/>
                                        <a:ahLst/>
                                        <a:cxnLst>
                                          <a:cxn ang="0">
                                            <a:pos x="wd2" y="hd2"/>
                                          </a:cxn>
                                          <a:cxn ang="5400000">
                                            <a:pos x="wd2" y="hd2"/>
                                          </a:cxn>
                                          <a:cxn ang="10800000">
                                            <a:pos x="wd2" y="hd2"/>
                                          </a:cxn>
                                          <a:cxn ang="16200000">
                                            <a:pos x="wd2" y="hd2"/>
                                          </a:cxn>
                                        </a:cxnLst>
                                        <a:rect l="0" t="0" r="r" b="b"/>
                                        <a:pathLst>
                                          <a:path w="20709" h="18330" extrusionOk="0">
                                            <a:moveTo>
                                              <a:pt x="4160" y="3"/>
                                            </a:moveTo>
                                            <a:cubicBezTo>
                                              <a:pt x="1205" y="146"/>
                                              <a:pt x="-689" y="6191"/>
                                              <a:pt x="235" y="12483"/>
                                            </a:cubicBezTo>
                                            <a:cubicBezTo>
                                              <a:pt x="1151" y="18755"/>
                                              <a:pt x="4025" y="18071"/>
                                              <a:pt x="4031" y="18074"/>
                                            </a:cubicBezTo>
                                            <a:cubicBezTo>
                                              <a:pt x="3754" y="18130"/>
                                              <a:pt x="5928" y="18258"/>
                                              <a:pt x="6818" y="14396"/>
                                            </a:cubicBezTo>
                                            <a:cubicBezTo>
                                              <a:pt x="7140" y="13003"/>
                                              <a:pt x="7231" y="11394"/>
                                              <a:pt x="7061" y="9878"/>
                                            </a:cubicBezTo>
                                            <a:cubicBezTo>
                                              <a:pt x="6372" y="3764"/>
                                              <a:pt x="2511" y="6082"/>
                                              <a:pt x="3366" y="11203"/>
                                            </a:cubicBezTo>
                                            <a:cubicBezTo>
                                              <a:pt x="3502" y="11999"/>
                                              <a:pt x="3789" y="12884"/>
                                              <a:pt x="4094" y="12354"/>
                                            </a:cubicBezTo>
                                            <a:cubicBezTo>
                                              <a:pt x="4546" y="11566"/>
                                              <a:pt x="3459" y="10510"/>
                                              <a:pt x="4175" y="8677"/>
                                            </a:cubicBezTo>
                                            <a:cubicBezTo>
                                              <a:pt x="5166" y="6175"/>
                                              <a:pt x="6950" y="9691"/>
                                              <a:pt x="5995" y="13441"/>
                                            </a:cubicBezTo>
                                            <a:cubicBezTo>
                                              <a:pt x="4882" y="17837"/>
                                              <a:pt x="632" y="16349"/>
                                              <a:pt x="1185" y="8392"/>
                                            </a:cubicBezTo>
                                            <a:cubicBezTo>
                                              <a:pt x="1539" y="3028"/>
                                              <a:pt x="4239" y="391"/>
                                              <a:pt x="7315" y="5106"/>
                                            </a:cubicBezTo>
                                            <a:cubicBezTo>
                                              <a:pt x="9128" y="7886"/>
                                              <a:pt x="10759" y="12430"/>
                                              <a:pt x="12712" y="15419"/>
                                            </a:cubicBezTo>
                                            <a:cubicBezTo>
                                              <a:pt x="15815" y="20162"/>
                                              <a:pt x="18688" y="18574"/>
                                              <a:pt x="19948" y="14482"/>
                                            </a:cubicBezTo>
                                            <a:cubicBezTo>
                                              <a:pt x="20722" y="11997"/>
                                              <a:pt x="20911" y="8725"/>
                                              <a:pt x="20487" y="5840"/>
                                            </a:cubicBezTo>
                                            <a:cubicBezTo>
                                              <a:pt x="19424" y="-1438"/>
                                              <a:pt x="15103" y="-1283"/>
                                              <a:pt x="13903" y="3923"/>
                                            </a:cubicBezTo>
                                            <a:cubicBezTo>
                                              <a:pt x="13581" y="5316"/>
                                              <a:pt x="13490" y="6928"/>
                                              <a:pt x="13660" y="8445"/>
                                            </a:cubicBezTo>
                                            <a:cubicBezTo>
                                              <a:pt x="14348" y="14555"/>
                                              <a:pt x="18216" y="12280"/>
                                              <a:pt x="17355" y="7119"/>
                                            </a:cubicBezTo>
                                            <a:cubicBezTo>
                                              <a:pt x="17219" y="6324"/>
                                              <a:pt x="16931" y="5438"/>
                                              <a:pt x="16627" y="5968"/>
                                            </a:cubicBezTo>
                                            <a:cubicBezTo>
                                              <a:pt x="16381" y="6396"/>
                                              <a:pt x="16582" y="6962"/>
                                              <a:pt x="16583" y="6973"/>
                                            </a:cubicBezTo>
                                            <a:cubicBezTo>
                                              <a:pt x="17638" y="9910"/>
                                              <a:pt x="14922" y="12400"/>
                                              <a:pt x="14508" y="8010"/>
                                            </a:cubicBezTo>
                                            <a:cubicBezTo>
                                              <a:pt x="14406" y="6966"/>
                                              <a:pt x="14490" y="5808"/>
                                              <a:pt x="14726" y="4881"/>
                                            </a:cubicBezTo>
                                            <a:cubicBezTo>
                                              <a:pt x="15602" y="1418"/>
                                              <a:pt x="18715" y="1308"/>
                                              <a:pt x="19431" y="6578"/>
                                            </a:cubicBezTo>
                                            <a:cubicBezTo>
                                              <a:pt x="19578" y="7648"/>
                                              <a:pt x="19613" y="8813"/>
                                              <a:pt x="19536" y="9931"/>
                                            </a:cubicBezTo>
                                            <a:cubicBezTo>
                                              <a:pt x="19179" y="15350"/>
                                              <a:pt x="16467" y="17911"/>
                                              <a:pt x="13412" y="13199"/>
                                            </a:cubicBezTo>
                                            <a:cubicBezTo>
                                              <a:pt x="11604" y="10410"/>
                                              <a:pt x="9977" y="5873"/>
                                              <a:pt x="8012" y="2886"/>
                                            </a:cubicBezTo>
                                            <a:cubicBezTo>
                                              <a:pt x="6636" y="796"/>
                                              <a:pt x="5316" y="-53"/>
                                              <a:pt x="4160" y="3"/>
                                            </a:cubicBezTo>
                                            <a:close/>
                                          </a:path>
                                        </a:pathLst>
                                      </a:custGeom>
                                      <a:solidFill>
                                        <a:srgbClr val="000000"/>
                                      </a:solidFill>
                                      <a:ln w="12700">
                                        <a:miter lim="400000"/>
                                      </a:ln>
                                    </p:spPr>
                                    <p:txBody>
                                      <a:bodyPr lIns="0" tIns="0" rIns="0" bIns="0" anchor="ctr"/>
                                      <a:lstStyle/>
                                      <a:p>
                                        <a:pPr>
                                          <a:defRPr sz="3200">
                                            <a:solidFill>
                                              <a:srgbClr val="FFFFFF"/>
                                            </a:solidFill>
                                            <a:latin typeface="+mn-lt"/>
                                            <a:ea typeface="+mn-ea"/>
                                            <a:cs typeface="+mn-cs"/>
                                            <a:sym typeface="ヒラギノ角ゴ ProN W3"/>
                                          </a:defRPr>
                                        </a:pPr>
                                        <a:endParaRPr/>
                                      </a:p>
                                    </p:txBody>
                                  </p:sp>
                                </p:grpSp>
                                <p:grpSp>
                                  <p:nvGrpSpPr>
                                    <p:cNvPr id="54" name="グループ化 53">
                                      <a:extLst>
                                        <a:ext uri="{FF2B5EF4-FFF2-40B4-BE49-F238E27FC236}">
                                          <a16:creationId xmlns:a16="http://schemas.microsoft.com/office/drawing/2014/main" id="{134119D0-13AD-6EE5-1FC6-B80A95DE1E38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6480502" y="6015806"/>
                                      <a:ext cx="152387" cy="3134257"/>
                                      <a:chOff x="6480502" y="6015806"/>
                                      <a:chExt cx="152387" cy="3134257"/>
                                    </a:xfrm>
                                  </p:grpSpPr>
                                  <p:sp>
                                    <p:nvSpPr>
                                      <p:cNvPr id="55" name="オーナメント12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9B018194-2C76-6078-85C7-C5BAD55D01E5}"/>
                                          </a:ext>
                                        </a:extLst>
                                      </p:cNvPr>
                                      <p:cNvSpPr/>
                                      <p:nvPr/>
                                    </p:nvSpPr>
                                    <p:spPr>
                                      <a:xfrm rot="5400000">
                                        <a:off x="5790284" y="6706024"/>
                                        <a:ext cx="1532824" cy="152387"/>
                                      </a:xfrm>
                                      <a:custGeom>
                                        <a:avLst/>
                                        <a:gdLst/>
                                        <a:ahLst/>
                                        <a:cxnLst>
                                          <a:cxn ang="0">
                                            <a:pos x="wd2" y="hd2"/>
                                          </a:cxn>
                                          <a:cxn ang="5400000">
                                            <a:pos x="wd2" y="hd2"/>
                                          </a:cxn>
                                          <a:cxn ang="10800000">
                                            <a:pos x="wd2" y="hd2"/>
                                          </a:cxn>
                                          <a:cxn ang="16200000">
                                            <a:pos x="wd2" y="hd2"/>
                                          </a:cxn>
                                        </a:cxnLst>
                                        <a:rect l="0" t="0" r="r" b="b"/>
                                        <a:pathLst>
                                          <a:path w="20709" h="18330" extrusionOk="0">
                                            <a:moveTo>
                                              <a:pt x="4160" y="3"/>
                                            </a:moveTo>
                                            <a:cubicBezTo>
                                              <a:pt x="1205" y="146"/>
                                              <a:pt x="-689" y="6191"/>
                                              <a:pt x="235" y="12483"/>
                                            </a:cubicBezTo>
                                            <a:cubicBezTo>
                                              <a:pt x="1151" y="18755"/>
                                              <a:pt x="4025" y="18071"/>
                                              <a:pt x="4031" y="18074"/>
                                            </a:cubicBezTo>
                                            <a:cubicBezTo>
                                              <a:pt x="3754" y="18130"/>
                                              <a:pt x="5928" y="18258"/>
                                              <a:pt x="6818" y="14396"/>
                                            </a:cubicBezTo>
                                            <a:cubicBezTo>
                                              <a:pt x="7140" y="13003"/>
                                              <a:pt x="7231" y="11394"/>
                                              <a:pt x="7061" y="9878"/>
                                            </a:cubicBezTo>
                                            <a:cubicBezTo>
                                              <a:pt x="6372" y="3764"/>
                                              <a:pt x="2511" y="6082"/>
                                              <a:pt x="3366" y="11203"/>
                                            </a:cubicBezTo>
                                            <a:cubicBezTo>
                                              <a:pt x="3502" y="11999"/>
                                              <a:pt x="3789" y="12884"/>
                                              <a:pt x="4094" y="12354"/>
                                            </a:cubicBezTo>
                                            <a:cubicBezTo>
                                              <a:pt x="4546" y="11566"/>
                                              <a:pt x="3459" y="10510"/>
                                              <a:pt x="4175" y="8677"/>
                                            </a:cubicBezTo>
                                            <a:cubicBezTo>
                                              <a:pt x="5166" y="6175"/>
                                              <a:pt x="6950" y="9691"/>
                                              <a:pt x="5995" y="13441"/>
                                            </a:cubicBezTo>
                                            <a:cubicBezTo>
                                              <a:pt x="4882" y="17837"/>
                                              <a:pt x="632" y="16349"/>
                                              <a:pt x="1185" y="8392"/>
                                            </a:cubicBezTo>
                                            <a:cubicBezTo>
                                              <a:pt x="1539" y="3028"/>
                                              <a:pt x="4239" y="391"/>
                                              <a:pt x="7315" y="5106"/>
                                            </a:cubicBezTo>
                                            <a:cubicBezTo>
                                              <a:pt x="9128" y="7886"/>
                                              <a:pt x="10759" y="12430"/>
                                              <a:pt x="12712" y="15419"/>
                                            </a:cubicBezTo>
                                            <a:cubicBezTo>
                                              <a:pt x="15815" y="20162"/>
                                              <a:pt x="18688" y="18574"/>
                                              <a:pt x="19948" y="14482"/>
                                            </a:cubicBezTo>
                                            <a:cubicBezTo>
                                              <a:pt x="20722" y="11997"/>
                                              <a:pt x="20911" y="8725"/>
                                              <a:pt x="20487" y="5840"/>
                                            </a:cubicBezTo>
                                            <a:cubicBezTo>
                                              <a:pt x="19424" y="-1438"/>
                                              <a:pt x="15103" y="-1283"/>
                                              <a:pt x="13903" y="3923"/>
                                            </a:cubicBezTo>
                                            <a:cubicBezTo>
                                              <a:pt x="13581" y="5316"/>
                                              <a:pt x="13490" y="6928"/>
                                              <a:pt x="13660" y="8445"/>
                                            </a:cubicBezTo>
                                            <a:cubicBezTo>
                                              <a:pt x="14348" y="14555"/>
                                              <a:pt x="18216" y="12280"/>
                                              <a:pt x="17355" y="7119"/>
                                            </a:cubicBezTo>
                                            <a:cubicBezTo>
                                              <a:pt x="17219" y="6324"/>
                                              <a:pt x="16931" y="5438"/>
                                              <a:pt x="16627" y="5968"/>
                                            </a:cubicBezTo>
                                            <a:cubicBezTo>
                                              <a:pt x="16381" y="6396"/>
                                              <a:pt x="16582" y="6962"/>
                                              <a:pt x="16583" y="6973"/>
                                            </a:cubicBezTo>
                                            <a:cubicBezTo>
                                              <a:pt x="17638" y="9910"/>
                                              <a:pt x="14922" y="12400"/>
                                              <a:pt x="14508" y="8010"/>
                                            </a:cubicBezTo>
                                            <a:cubicBezTo>
                                              <a:pt x="14406" y="6966"/>
                                              <a:pt x="14490" y="5808"/>
                                              <a:pt x="14726" y="4881"/>
                                            </a:cubicBezTo>
                                            <a:cubicBezTo>
                                              <a:pt x="15602" y="1418"/>
                                              <a:pt x="18715" y="1308"/>
                                              <a:pt x="19431" y="6578"/>
                                            </a:cubicBezTo>
                                            <a:cubicBezTo>
                                              <a:pt x="19578" y="7648"/>
                                              <a:pt x="19613" y="8813"/>
                                              <a:pt x="19536" y="9931"/>
                                            </a:cubicBezTo>
                                            <a:cubicBezTo>
                                              <a:pt x="19179" y="15350"/>
                                              <a:pt x="16467" y="17911"/>
                                              <a:pt x="13412" y="13199"/>
                                            </a:cubicBezTo>
                                            <a:cubicBezTo>
                                              <a:pt x="11604" y="10410"/>
                                              <a:pt x="9977" y="5873"/>
                                              <a:pt x="8012" y="2886"/>
                                            </a:cubicBezTo>
                                            <a:cubicBezTo>
                                              <a:pt x="6636" y="796"/>
                                              <a:pt x="5316" y="-53"/>
                                              <a:pt x="4160" y="3"/>
                                            </a:cubicBezTo>
                                            <a:close/>
                                          </a:path>
                                        </a:pathLst>
                                      </a:custGeom>
                                      <a:solidFill>
                                        <a:srgbClr val="000000"/>
                                      </a:solidFill>
                                      <a:ln w="12700">
                                        <a:miter lim="400000"/>
                                      </a:ln>
                                      <a:scene3d>
                                        <a:camera prst="orthographicFront">
                                          <a:rot lat="0" lon="0" rev="0"/>
                                        </a:camera>
                                        <a:lightRig rig="threePt" dir="t"/>
                                      </a:scene3d>
                                    </p:spPr>
                                    <p:txBody>
                                      <a:bodyPr lIns="0" tIns="0" rIns="0" bIns="0" anchor="ctr"/>
                                      <a:lstStyle/>
                                      <a:p>
                                        <a:pPr>
                                          <a:defRPr sz="3200">
                                            <a:solidFill>
                                              <a:srgbClr val="FFFFFF"/>
                                            </a:solidFill>
                                            <a:latin typeface="+mn-lt"/>
                                            <a:ea typeface="+mn-ea"/>
                                            <a:cs typeface="+mn-cs"/>
                                            <a:sym typeface="ヒラギノ角ゴ ProN W3"/>
                                          </a:defRPr>
                                        </a:pPr>
                                        <a:endParaRPr/>
                                      </a:p>
                                    </p:txBody>
                                  </p:sp>
                                  <p:sp>
                                    <p:nvSpPr>
                                      <p:cNvPr id="56" name="オーナメント12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EE918D8C-0EBF-92FA-F128-77C1162DF0DE}"/>
                                          </a:ext>
                                        </a:extLst>
                                      </p:cNvPr>
                                      <p:cNvSpPr/>
                                      <p:nvPr/>
                                    </p:nvSpPr>
                                    <p:spPr>
                                      <a:xfrm rot="5400000">
                                        <a:off x="5790284" y="8307457"/>
                                        <a:ext cx="1532824" cy="152387"/>
                                      </a:xfrm>
                                      <a:custGeom>
                                        <a:avLst/>
                                        <a:gdLst/>
                                        <a:ahLst/>
                                        <a:cxnLst>
                                          <a:cxn ang="0">
                                            <a:pos x="wd2" y="hd2"/>
                                          </a:cxn>
                                          <a:cxn ang="5400000">
                                            <a:pos x="wd2" y="hd2"/>
                                          </a:cxn>
                                          <a:cxn ang="10800000">
                                            <a:pos x="wd2" y="hd2"/>
                                          </a:cxn>
                                          <a:cxn ang="16200000">
                                            <a:pos x="wd2" y="hd2"/>
                                          </a:cxn>
                                        </a:cxnLst>
                                        <a:rect l="0" t="0" r="r" b="b"/>
                                        <a:pathLst>
                                          <a:path w="20709" h="18330" extrusionOk="0">
                                            <a:moveTo>
                                              <a:pt x="4160" y="3"/>
                                            </a:moveTo>
                                            <a:cubicBezTo>
                                              <a:pt x="1205" y="146"/>
                                              <a:pt x="-689" y="6191"/>
                                              <a:pt x="235" y="12483"/>
                                            </a:cubicBezTo>
                                            <a:cubicBezTo>
                                              <a:pt x="1151" y="18755"/>
                                              <a:pt x="4025" y="18071"/>
                                              <a:pt x="4031" y="18074"/>
                                            </a:cubicBezTo>
                                            <a:cubicBezTo>
                                              <a:pt x="3754" y="18130"/>
                                              <a:pt x="5928" y="18258"/>
                                              <a:pt x="6818" y="14396"/>
                                            </a:cubicBezTo>
                                            <a:cubicBezTo>
                                              <a:pt x="7140" y="13003"/>
                                              <a:pt x="7231" y="11394"/>
                                              <a:pt x="7061" y="9878"/>
                                            </a:cubicBezTo>
                                            <a:cubicBezTo>
                                              <a:pt x="6372" y="3764"/>
                                              <a:pt x="2511" y="6082"/>
                                              <a:pt x="3366" y="11203"/>
                                            </a:cubicBezTo>
                                            <a:cubicBezTo>
                                              <a:pt x="3502" y="11999"/>
                                              <a:pt x="3789" y="12884"/>
                                              <a:pt x="4094" y="12354"/>
                                            </a:cubicBezTo>
                                            <a:cubicBezTo>
                                              <a:pt x="4546" y="11566"/>
                                              <a:pt x="3459" y="10510"/>
                                              <a:pt x="4175" y="8677"/>
                                            </a:cubicBezTo>
                                            <a:cubicBezTo>
                                              <a:pt x="5166" y="6175"/>
                                              <a:pt x="6950" y="9691"/>
                                              <a:pt x="5995" y="13441"/>
                                            </a:cubicBezTo>
                                            <a:cubicBezTo>
                                              <a:pt x="4882" y="17837"/>
                                              <a:pt x="632" y="16349"/>
                                              <a:pt x="1185" y="8392"/>
                                            </a:cubicBezTo>
                                            <a:cubicBezTo>
                                              <a:pt x="1539" y="3028"/>
                                              <a:pt x="4239" y="391"/>
                                              <a:pt x="7315" y="5106"/>
                                            </a:cubicBezTo>
                                            <a:cubicBezTo>
                                              <a:pt x="9128" y="7886"/>
                                              <a:pt x="10759" y="12430"/>
                                              <a:pt x="12712" y="15419"/>
                                            </a:cubicBezTo>
                                            <a:cubicBezTo>
                                              <a:pt x="15815" y="20162"/>
                                              <a:pt x="18688" y="18574"/>
                                              <a:pt x="19948" y="14482"/>
                                            </a:cubicBezTo>
                                            <a:cubicBezTo>
                                              <a:pt x="20722" y="11997"/>
                                              <a:pt x="20911" y="8725"/>
                                              <a:pt x="20487" y="5840"/>
                                            </a:cubicBezTo>
                                            <a:cubicBezTo>
                                              <a:pt x="19424" y="-1438"/>
                                              <a:pt x="15103" y="-1283"/>
                                              <a:pt x="13903" y="3923"/>
                                            </a:cubicBezTo>
                                            <a:cubicBezTo>
                                              <a:pt x="13581" y="5316"/>
                                              <a:pt x="13490" y="6928"/>
                                              <a:pt x="13660" y="8445"/>
                                            </a:cubicBezTo>
                                            <a:cubicBezTo>
                                              <a:pt x="14348" y="14555"/>
                                              <a:pt x="18216" y="12280"/>
                                              <a:pt x="17355" y="7119"/>
                                            </a:cubicBezTo>
                                            <a:cubicBezTo>
                                              <a:pt x="17219" y="6324"/>
                                              <a:pt x="16931" y="5438"/>
                                              <a:pt x="16627" y="5968"/>
                                            </a:cubicBezTo>
                                            <a:cubicBezTo>
                                              <a:pt x="16381" y="6396"/>
                                              <a:pt x="16582" y="6962"/>
                                              <a:pt x="16583" y="6973"/>
                                            </a:cubicBezTo>
                                            <a:cubicBezTo>
                                              <a:pt x="17638" y="9910"/>
                                              <a:pt x="14922" y="12400"/>
                                              <a:pt x="14508" y="8010"/>
                                            </a:cubicBezTo>
                                            <a:cubicBezTo>
                                              <a:pt x="14406" y="6966"/>
                                              <a:pt x="14490" y="5808"/>
                                              <a:pt x="14726" y="4881"/>
                                            </a:cubicBezTo>
                                            <a:cubicBezTo>
                                              <a:pt x="15602" y="1418"/>
                                              <a:pt x="18715" y="1308"/>
                                              <a:pt x="19431" y="6578"/>
                                            </a:cubicBezTo>
                                            <a:cubicBezTo>
                                              <a:pt x="19578" y="7648"/>
                                              <a:pt x="19613" y="8813"/>
                                              <a:pt x="19536" y="9931"/>
                                            </a:cubicBezTo>
                                            <a:cubicBezTo>
                                              <a:pt x="19179" y="15350"/>
                                              <a:pt x="16467" y="17911"/>
                                              <a:pt x="13412" y="13199"/>
                                            </a:cubicBezTo>
                                            <a:cubicBezTo>
                                              <a:pt x="11604" y="10410"/>
                                              <a:pt x="9977" y="5873"/>
                                              <a:pt x="8012" y="2886"/>
                                            </a:cubicBezTo>
                                            <a:cubicBezTo>
                                              <a:pt x="6636" y="796"/>
                                              <a:pt x="5316" y="-53"/>
                                              <a:pt x="4160" y="3"/>
                                            </a:cubicBezTo>
                                            <a:close/>
                                          </a:path>
                                        </a:pathLst>
                                      </a:custGeom>
                                      <a:solidFill>
                                        <a:srgbClr val="000000"/>
                                      </a:solidFill>
                                      <a:ln w="12700">
                                        <a:miter lim="400000"/>
                                      </a:ln>
                                      <a:scene3d>
                                        <a:camera prst="orthographicFront">
                                          <a:rot lat="0" lon="0" rev="0"/>
                                        </a:camera>
                                        <a:lightRig rig="threePt" dir="t"/>
                                      </a:scene3d>
                                    </p:spPr>
                                    <p:txBody>
                                      <a:bodyPr lIns="0" tIns="0" rIns="0" bIns="0" anchor="ctr"/>
                                      <a:lstStyle/>
                                      <a:p>
                                        <a:pPr>
                                          <a:defRPr sz="3200">
                                            <a:solidFill>
                                              <a:srgbClr val="FFFFFF"/>
                                            </a:solidFill>
                                            <a:latin typeface="+mn-lt"/>
                                            <a:ea typeface="+mn-ea"/>
                                            <a:cs typeface="+mn-cs"/>
                                            <a:sym typeface="ヒラギノ角ゴ ProN W3"/>
                                          </a:defRPr>
                                        </a:pPr>
                                        <a:endParaRPr/>
                                      </a:p>
                                    </p:txBody>
                                  </p:sp>
                                </p:grpSp>
                              </p:grpSp>
                              <p:grpSp>
                                <p:nvGrpSpPr>
                                  <p:cNvPr id="36" name="グループ化 35">
                                    <a:extLst>
                                      <a:ext uri="{FF2B5EF4-FFF2-40B4-BE49-F238E27FC236}">
                                        <a16:creationId xmlns:a16="http://schemas.microsoft.com/office/drawing/2014/main" id="{42E6067B-DA2B-2FC4-A24E-54B538A90540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713951" y="8500135"/>
                                    <a:ext cx="5444097" cy="1007454"/>
                                    <a:chOff x="713951" y="8500135"/>
                                    <a:chExt cx="5444097" cy="1007454"/>
                                  </a:xfrm>
                                </p:grpSpPr>
                                <p:pic>
                                  <p:nvPicPr>
                                    <p:cNvPr id="37" name="図 36">
                                      <a:extLst>
                                        <a:ext uri="{FF2B5EF4-FFF2-40B4-BE49-F238E27FC236}">
                                          <a16:creationId xmlns:a16="http://schemas.microsoft.com/office/drawing/2014/main" id="{C4C85D66-E5AD-C108-B134-D7C2016B9CD4}"/>
                                        </a:ext>
                                      </a:extLst>
                                    </p:cNvPr>
                                    <p:cNvPicPr>
                                      <a:picLocks noChangeAspect="1"/>
                                    </p:cNvPicPr>
                                    <p:nvPr/>
                                  </p:nvPicPr>
                                  <p:blipFill>
                                    <a:blip r:embed="rId2"/>
                                    <a:stretch>
                                      <a:fillRect/>
                                    </a:stretch>
                                  </p:blipFill>
                                  <p:spPr>
                                    <a:xfrm>
                                      <a:off x="713951" y="8500135"/>
                                      <a:ext cx="5444097" cy="1007454"/>
                                    </a:xfrm>
                                    <a:prstGeom prst="rect">
                                      <a:avLst/>
                                    </a:prstGeom>
                                  </p:spPr>
                                </p:pic>
                                <p:sp>
                                  <p:nvSpPr>
                                    <p:cNvPr id="38" name="テキスト ボックス 37">
                                      <a:extLst>
                                        <a:ext uri="{FF2B5EF4-FFF2-40B4-BE49-F238E27FC236}">
                                          <a16:creationId xmlns:a16="http://schemas.microsoft.com/office/drawing/2014/main" id="{5F355EFB-4824-0B2D-DF39-DA1A358EAE68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724690" y="9181899"/>
                                      <a:ext cx="780766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ln w="38100">
                                            <a:solidFill>
                                              <a:srgbClr val="087238"/>
                                            </a:solidFill>
                                          </a:ln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主体性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39" name="テキスト ボックス 38">
                                      <a:extLst>
                                        <a:ext uri="{FF2B5EF4-FFF2-40B4-BE49-F238E27FC236}">
                                          <a16:creationId xmlns:a16="http://schemas.microsoft.com/office/drawing/2014/main" id="{7B304BCD-F116-F5AC-C990-89D3D640DA60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1492825" y="9181899"/>
                                      <a:ext cx="829610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ln w="38100">
                                            <a:solidFill>
                                              <a:srgbClr val="087238"/>
                                            </a:solidFill>
                                          </a:ln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課題発見力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40" name="テキスト ボックス 39">
                                      <a:extLst>
                                        <a:ext uri="{FF2B5EF4-FFF2-40B4-BE49-F238E27FC236}">
                                          <a16:creationId xmlns:a16="http://schemas.microsoft.com/office/drawing/2014/main" id="{F7BB435F-1C7F-3357-5DFE-CA7BEE8DDF70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2280681" y="9181899"/>
                                      <a:ext cx="780766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ln w="38100">
                                            <a:solidFill>
                                              <a:srgbClr val="087238"/>
                                            </a:solidFill>
                                          </a:ln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計画力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41" name="テキスト ボックス 40">
                                      <a:extLst>
                                        <a:ext uri="{FF2B5EF4-FFF2-40B4-BE49-F238E27FC236}">
                                          <a16:creationId xmlns:a16="http://schemas.microsoft.com/office/drawing/2014/main" id="{D83D393F-84FF-85B6-531A-0489916E4510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3064273" y="9194091"/>
                                      <a:ext cx="780766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ln w="38100">
                                            <a:solidFill>
                                              <a:srgbClr val="087238"/>
                                            </a:solidFill>
                                          </a:ln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創造力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42" name="テキスト ボックス 41">
                                      <a:extLst>
                                        <a:ext uri="{FF2B5EF4-FFF2-40B4-BE49-F238E27FC236}">
                                          <a16:creationId xmlns:a16="http://schemas.microsoft.com/office/drawing/2014/main" id="{1CA19D30-4FEF-FF31-8105-13C46293D4E2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3790460" y="9181899"/>
                                      <a:ext cx="861718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ln w="38100">
                                            <a:solidFill>
                                              <a:srgbClr val="087238"/>
                                            </a:solidFill>
                                          </a:ln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巻き込む力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43" name="テキスト ボックス 42">
                                      <a:extLst>
                                        <a:ext uri="{FF2B5EF4-FFF2-40B4-BE49-F238E27FC236}">
                                          <a16:creationId xmlns:a16="http://schemas.microsoft.com/office/drawing/2014/main" id="{2202CFAA-D073-5DA8-F04A-756769B0A1DE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4594044" y="9174871"/>
                                      <a:ext cx="780766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ln w="38100">
                                            <a:solidFill>
                                              <a:srgbClr val="087238"/>
                                            </a:solidFill>
                                          </a:ln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実行力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44" name="テキスト ボックス 43">
                                      <a:extLst>
                                        <a:ext uri="{FF2B5EF4-FFF2-40B4-BE49-F238E27FC236}">
                                          <a16:creationId xmlns:a16="http://schemas.microsoft.com/office/drawing/2014/main" id="{36753BA2-A3CA-C80F-2AB8-7BB71D14B7E1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5364203" y="9174871"/>
                                      <a:ext cx="780766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ln w="38100">
                                            <a:solidFill>
                                              <a:srgbClr val="087238"/>
                                            </a:solidFill>
                                          </a:ln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発信力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45" name="テキスト ボックス 44">
                                      <a:extLst>
                                        <a:ext uri="{FF2B5EF4-FFF2-40B4-BE49-F238E27FC236}">
                                          <a16:creationId xmlns:a16="http://schemas.microsoft.com/office/drawing/2014/main" id="{49953E67-DCEE-5AED-DB13-90F39CC47519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726143" y="9184328"/>
                                      <a:ext cx="780766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主体性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46" name="テキスト ボックス 45">
                                      <a:extLst>
                                        <a:ext uri="{FF2B5EF4-FFF2-40B4-BE49-F238E27FC236}">
                                          <a16:creationId xmlns:a16="http://schemas.microsoft.com/office/drawing/2014/main" id="{32363611-4477-20C4-C184-6F856082B993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1494278" y="9184328"/>
                                      <a:ext cx="829610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課題発見力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47" name="テキスト ボックス 46">
                                      <a:extLst>
                                        <a:ext uri="{FF2B5EF4-FFF2-40B4-BE49-F238E27FC236}">
                                          <a16:creationId xmlns:a16="http://schemas.microsoft.com/office/drawing/2014/main" id="{8BFEBD07-8C29-99A9-5733-1601537E76B9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2282134" y="9184328"/>
                                      <a:ext cx="780766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計画力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48" name="テキスト ボックス 47">
                                      <a:extLst>
                                        <a:ext uri="{FF2B5EF4-FFF2-40B4-BE49-F238E27FC236}">
                                          <a16:creationId xmlns:a16="http://schemas.microsoft.com/office/drawing/2014/main" id="{A8FC7814-BCC3-C6B8-7AB9-2BEE45C89466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3065726" y="9196520"/>
                                      <a:ext cx="780766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創造力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49" name="テキスト ボックス 48">
                                      <a:extLst>
                                        <a:ext uri="{FF2B5EF4-FFF2-40B4-BE49-F238E27FC236}">
                                          <a16:creationId xmlns:a16="http://schemas.microsoft.com/office/drawing/2014/main" id="{79E1E520-7D49-7649-19F1-ED63784F603A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3791913" y="9184328"/>
                                      <a:ext cx="861718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巻き込む力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50" name="テキスト ボックス 49">
                                      <a:extLst>
                                        <a:ext uri="{FF2B5EF4-FFF2-40B4-BE49-F238E27FC236}">
                                          <a16:creationId xmlns:a16="http://schemas.microsoft.com/office/drawing/2014/main" id="{41225175-66DE-310C-BA14-74AA1EC2F47F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4595497" y="9177300"/>
                                      <a:ext cx="780766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実行力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51" name="テキスト ボックス 50">
                                      <a:extLst>
                                        <a:ext uri="{FF2B5EF4-FFF2-40B4-BE49-F238E27FC236}">
                                          <a16:creationId xmlns:a16="http://schemas.microsoft.com/office/drawing/2014/main" id="{947E7B9F-E6E3-6589-00EB-771024ED9451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5365656" y="9177300"/>
                                      <a:ext cx="780766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kumimoji="1" lang="ja-JP" altLang="en-US" sz="1000" b="1" dirty="0">
                                          <a:solidFill>
                                            <a:schemeClr val="bg1"/>
                                          </a:solidFill>
                                          <a:latin typeface="メイリオ" panose="020B0604030504040204" pitchFamily="50" charset="-128"/>
                                          <a:ea typeface="メイリオ" panose="020B0604030504040204" pitchFamily="50" charset="-128"/>
                                        </a:rPr>
                                        <a:t>発信力</a:t>
                                      </a:r>
                                    </a:p>
                                  </p:txBody>
                                </p:sp>
                              </p:grpSp>
                            </p:grpSp>
                            <p:sp>
                              <p:nvSpPr>
                                <p:cNvPr id="34" name="タイトル 1">
                                  <a:extLst>
                                    <a:ext uri="{FF2B5EF4-FFF2-40B4-BE49-F238E27FC236}">
                                      <a16:creationId xmlns:a16="http://schemas.microsoft.com/office/drawing/2014/main" id="{1AACEF92-9230-53D4-ED50-98E1F912B7C1}"/>
                                    </a:ext>
                                  </a:extLst>
                                </p:cNvPr>
                                <p:cNvSpPr txBox="1">
                                  <a:spLocks/>
                                </p:cNvSpPr>
                                <p:nvPr/>
                              </p:nvSpPr>
                              <p:spPr>
                                <a:xfrm>
                                  <a:off x="2100515" y="8142426"/>
                                  <a:ext cx="2657527" cy="483516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vert="horz" lIns="91440" tIns="45720" rIns="91440" bIns="45720" rtlCol="0" anchor="b">
                                  <a:noAutofit/>
                                </a:bodyPr>
                                <a:lstStyle>
                                  <a:lvl1pPr algn="ctr" defTabSz="685800" rtl="0" eaLnBrk="1" latinLnBrk="0" hangingPunct="1">
                                    <a:lnSpc>
                                      <a:spcPct val="90000"/>
                                    </a:lnSpc>
                                    <a:spcBef>
                                      <a:spcPct val="0"/>
                                    </a:spcBef>
                                    <a:buNone/>
                                    <a:defRPr kumimoji="1" sz="4500" kern="1200">
                                      <a:solidFill>
                                        <a:schemeClr val="tx1"/>
                                      </a:solidFill>
                                      <a:latin typeface="+mj-lt"/>
                                      <a:ea typeface="+mj-ea"/>
                                      <a:cs typeface="+mj-cs"/>
                                    </a:defRPr>
                                  </a:lvl1pPr>
                                </a:lstStyle>
                                <a:p>
                                  <a:r>
                                    <a:rPr lang="en-US" altLang="ja-JP" sz="2400" b="1" dirty="0">
                                      <a:solidFill>
                                        <a:srgbClr val="087238"/>
                                      </a:solidFill>
                                      <a:latin typeface="游明朝 Demibold" panose="02020600000000000000" pitchFamily="18" charset="-128"/>
                                      <a:ea typeface="游明朝 Demibold" panose="02020600000000000000" pitchFamily="18" charset="-128"/>
                                    </a:rPr>
                                    <a:t>POWER UP</a:t>
                                  </a:r>
                                  <a:endParaRPr lang="ja-JP" altLang="en-US" sz="2400" b="1" dirty="0">
                                    <a:solidFill>
                                      <a:srgbClr val="087238"/>
                                    </a:solidFill>
                                    <a:latin typeface="游明朝 Demibold" panose="02020600000000000000" pitchFamily="18" charset="-128"/>
                                    <a:ea typeface="游明朝 Demibold" panose="02020600000000000000" pitchFamily="18" charset="-128"/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  <p:sp>
                      <p:nvSpPr>
                        <p:cNvPr id="25" name="タイトル 1">
                          <a:extLst>
                            <a:ext uri="{FF2B5EF4-FFF2-40B4-BE49-F238E27FC236}">
                              <a16:creationId xmlns:a16="http://schemas.microsoft.com/office/drawing/2014/main" id="{999F254C-A77E-AD2D-A1F0-1B2745AA820A}"/>
                            </a:ext>
                          </a:extLst>
                        </p:cNvPr>
                        <p:cNvSpPr txBox="1">
                          <a:spLocks/>
                        </p:cNvSpPr>
                        <p:nvPr/>
                      </p:nvSpPr>
                      <p:spPr>
                        <a:xfrm>
                          <a:off x="5597462" y="688215"/>
                          <a:ext cx="629447" cy="504032"/>
                        </a:xfrm>
                        <a:prstGeom prst="rect">
                          <a:avLst/>
                        </a:prstGeom>
                      </p:spPr>
                      <p:txBody>
                        <a:bodyPr vert="horz" lIns="91440" tIns="45720" rIns="91440" bIns="45720" rtlCol="0" anchor="b">
                          <a:noAutofit/>
                        </a:bodyPr>
                        <a:lstStyle>
                          <a:lvl1pPr algn="ctr" defTabSz="685800" rtl="0" eaLnBrk="1" latinLnBrk="0" hangingPunct="1">
                            <a:lnSpc>
                              <a:spcPct val="90000"/>
                            </a:lnSpc>
                            <a:spcBef>
                              <a:spcPct val="0"/>
                            </a:spcBef>
                            <a:buNone/>
                            <a:defRPr kumimoji="1" sz="45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1pPr>
                        </a:lstStyle>
                        <a:p>
                          <a:r>
                            <a:rPr lang="ja-JP" altLang="en-US" sz="1600" b="1" dirty="0">
                              <a:latin typeface="游明朝 Demibold" panose="02020600000000000000" pitchFamily="18" charset="-128"/>
                              <a:ea typeface="游明朝 Demibold" panose="02020600000000000000" pitchFamily="18" charset="-128"/>
                            </a:rPr>
                            <a:t>ラ</a:t>
                          </a:r>
                        </a:p>
                      </p:txBody>
                    </p:sp>
                    <p:sp>
                      <p:nvSpPr>
                        <p:cNvPr id="26" name="タイトル 1">
                          <a:extLst>
                            <a:ext uri="{FF2B5EF4-FFF2-40B4-BE49-F238E27FC236}">
                              <a16:creationId xmlns:a16="http://schemas.microsoft.com/office/drawing/2014/main" id="{39F4BCF4-9004-8016-7544-EA7269EBC20A}"/>
                            </a:ext>
                          </a:extLst>
                        </p:cNvPr>
                        <p:cNvSpPr txBox="1">
                          <a:spLocks/>
                        </p:cNvSpPr>
                        <p:nvPr/>
                      </p:nvSpPr>
                      <p:spPr>
                        <a:xfrm>
                          <a:off x="5614495" y="879574"/>
                          <a:ext cx="592371" cy="504032"/>
                        </a:xfrm>
                        <a:prstGeom prst="rect">
                          <a:avLst/>
                        </a:prstGeom>
                      </p:spPr>
                      <p:txBody>
                        <a:bodyPr vert="horz" lIns="91440" tIns="45720" rIns="91440" bIns="45720" rtlCol="0" anchor="b">
                          <a:noAutofit/>
                        </a:bodyPr>
                        <a:lstStyle>
                          <a:lvl1pPr algn="ctr" defTabSz="685800" rtl="0" eaLnBrk="1" latinLnBrk="0" hangingPunct="1">
                            <a:lnSpc>
                              <a:spcPct val="90000"/>
                            </a:lnSpc>
                            <a:spcBef>
                              <a:spcPct val="0"/>
                            </a:spcBef>
                            <a:buNone/>
                            <a:defRPr kumimoji="1" sz="45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1pPr>
                        </a:lstStyle>
                        <a:p>
                          <a:r>
                            <a:rPr lang="ja-JP" altLang="en-US" sz="1600" b="1" dirty="0">
                              <a:latin typeface="游明朝 Demibold" panose="02020600000000000000" pitchFamily="18" charset="-128"/>
                              <a:ea typeface="游明朝 Demibold" panose="02020600000000000000" pitchFamily="18" charset="-128"/>
                            </a:rPr>
                            <a:t>ボ</a:t>
                          </a:r>
                        </a:p>
                      </p:txBody>
                    </p:sp>
                  </p:grpSp>
                  <p:sp>
                    <p:nvSpPr>
                      <p:cNvPr id="22" name="タイトル 1">
                        <a:extLst>
                          <a:ext uri="{FF2B5EF4-FFF2-40B4-BE49-F238E27FC236}">
                            <a16:creationId xmlns:a16="http://schemas.microsoft.com/office/drawing/2014/main" id="{09DB530E-96DA-1F6B-6DBE-47E188152F72}"/>
                          </a:ext>
                        </a:extLst>
                      </p:cNvPr>
                      <p:cNvSpPr txBox="1">
                        <a:spLocks/>
                      </p:cNvSpPr>
                      <p:nvPr/>
                    </p:nvSpPr>
                    <p:spPr>
                      <a:xfrm rot="16200000">
                        <a:off x="4166313" y="8132308"/>
                        <a:ext cx="658851" cy="483516"/>
                      </a:xfrm>
                      <a:prstGeom prst="rect">
                        <a:avLst/>
                      </a:prstGeom>
                    </p:spPr>
                    <p:txBody>
                      <a:bodyPr vert="horz" lIns="91440" tIns="45720" rIns="91440" bIns="45720" rtlCol="0" anchor="b">
                        <a:noAutofit/>
                      </a:bodyPr>
                      <a:lstStyle>
                        <a:lvl1pPr algn="ctr" defTabSz="685800" rtl="0" eaLnBrk="1" latinLnBrk="0" hangingPunct="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buNone/>
                          <a:defRPr kumimoji="1" sz="45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1pPr>
                      </a:lstStyle>
                      <a:p>
                        <a:r>
                          <a:rPr lang="ja-JP" altLang="en-US" sz="2400" b="1" dirty="0">
                            <a:solidFill>
                              <a:srgbClr val="087238"/>
                            </a:solidFill>
                            <a:latin typeface="游明朝 Demibold" panose="02020600000000000000" pitchFamily="18" charset="-128"/>
                            <a:ea typeface="游明朝 Demibold" panose="02020600000000000000" pitchFamily="18" charset="-128"/>
                          </a:rPr>
                          <a:t>→</a:t>
                        </a:r>
                      </a:p>
                    </p:txBody>
                  </p:sp>
                  <p:sp>
                    <p:nvSpPr>
                      <p:cNvPr id="23" name="タイトル 1">
                        <a:extLst>
                          <a:ext uri="{FF2B5EF4-FFF2-40B4-BE49-F238E27FC236}">
                            <a16:creationId xmlns:a16="http://schemas.microsoft.com/office/drawing/2014/main" id="{E403705E-CA8F-FAB5-40C2-33E9EA5253DF}"/>
                          </a:ext>
                        </a:extLst>
                      </p:cNvPr>
                      <p:cNvSpPr txBox="1">
                        <a:spLocks/>
                      </p:cNvSpPr>
                      <p:nvPr/>
                    </p:nvSpPr>
                    <p:spPr>
                      <a:xfrm rot="16200000">
                        <a:off x="2075496" y="8123303"/>
                        <a:ext cx="658851" cy="483516"/>
                      </a:xfrm>
                      <a:prstGeom prst="rect">
                        <a:avLst/>
                      </a:prstGeom>
                    </p:spPr>
                    <p:txBody>
                      <a:bodyPr vert="horz" lIns="91440" tIns="45720" rIns="91440" bIns="45720" rtlCol="0" anchor="b">
                        <a:noAutofit/>
                      </a:bodyPr>
                      <a:lstStyle>
                        <a:lvl1pPr algn="ctr" defTabSz="685800" rtl="0" eaLnBrk="1" latinLnBrk="0" hangingPunct="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buNone/>
                          <a:defRPr kumimoji="1" sz="45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1pPr>
                      </a:lstStyle>
                      <a:p>
                        <a:r>
                          <a:rPr lang="ja-JP" altLang="en-US" sz="2400" b="1" dirty="0">
                            <a:solidFill>
                              <a:srgbClr val="087238"/>
                            </a:solidFill>
                            <a:latin typeface="游明朝 Demibold" panose="02020600000000000000" pitchFamily="18" charset="-128"/>
                            <a:ea typeface="游明朝 Demibold" panose="02020600000000000000" pitchFamily="18" charset="-128"/>
                          </a:rPr>
                          <a:t>→</a:t>
                        </a:r>
                      </a:p>
                    </p:txBody>
                  </p:sp>
                </p:grpSp>
                <p:grpSp>
                  <p:nvGrpSpPr>
                    <p:cNvPr id="17" name="グループ化 16">
                      <a:extLst>
                        <a:ext uri="{FF2B5EF4-FFF2-40B4-BE49-F238E27FC236}">
                          <a16:creationId xmlns:a16="http://schemas.microsoft.com/office/drawing/2014/main" id="{8932D5F5-CC58-7245-2571-3A8BD84B474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32586" y="689428"/>
                      <a:ext cx="1192057" cy="701838"/>
                      <a:chOff x="2832586" y="689428"/>
                      <a:chExt cx="1192057" cy="701838"/>
                    </a:xfrm>
                  </p:grpSpPr>
                  <p:sp>
                    <p:nvSpPr>
                      <p:cNvPr id="18" name="タイトル 1">
                        <a:extLst>
                          <a:ext uri="{FF2B5EF4-FFF2-40B4-BE49-F238E27FC236}">
                            <a16:creationId xmlns:a16="http://schemas.microsoft.com/office/drawing/2014/main" id="{709BA849-FBEE-E0DE-835D-5B85440E1402}"/>
                          </a:ext>
                        </a:extLst>
                      </p:cNvPr>
                      <p:cNvSpPr txBox="1">
                        <a:spLocks/>
                      </p:cNvSpPr>
                      <p:nvPr/>
                    </p:nvSpPr>
                    <p:spPr>
                      <a:xfrm>
                        <a:off x="3056582" y="689428"/>
                        <a:ext cx="754782" cy="504032"/>
                      </a:xfrm>
                      <a:prstGeom prst="rect">
                        <a:avLst/>
                      </a:prstGeom>
                    </p:spPr>
                    <p:txBody>
                      <a:bodyPr vert="horz" lIns="91440" tIns="45720" rIns="91440" bIns="45720" rtlCol="0" anchor="b">
                        <a:noAutofit/>
                      </a:bodyPr>
                      <a:lstStyle>
                        <a:lvl1pPr algn="ctr" defTabSz="685800" rtl="0" eaLnBrk="1" latinLnBrk="0" hangingPunct="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buNone/>
                          <a:defRPr kumimoji="1" sz="45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1pPr>
                      </a:lstStyle>
                      <a:p>
                        <a:r>
                          <a:rPr lang="ja-JP" altLang="en-US" sz="1600" b="1" dirty="0">
                            <a:latin typeface="游明朝 Demibold" panose="02020600000000000000" pitchFamily="18" charset="-128"/>
                            <a:ea typeface="游明朝 Demibold" panose="02020600000000000000" pitchFamily="18" charset="-128"/>
                          </a:rPr>
                          <a:t>生命</a:t>
                        </a:r>
                      </a:p>
                    </p:txBody>
                  </p:sp>
                  <p:sp>
                    <p:nvSpPr>
                      <p:cNvPr id="19" name="タイトル 1">
                        <a:extLst>
                          <a:ext uri="{FF2B5EF4-FFF2-40B4-BE49-F238E27FC236}">
                            <a16:creationId xmlns:a16="http://schemas.microsoft.com/office/drawing/2014/main" id="{14183C73-7EC3-6661-3558-B8656A7AF0EF}"/>
                          </a:ext>
                        </a:extLst>
                      </p:cNvPr>
                      <p:cNvSpPr txBox="1">
                        <a:spLocks/>
                      </p:cNvSpPr>
                      <p:nvPr/>
                    </p:nvSpPr>
                    <p:spPr>
                      <a:xfrm>
                        <a:off x="2832586" y="887234"/>
                        <a:ext cx="1192057" cy="504032"/>
                      </a:xfrm>
                      <a:prstGeom prst="rect">
                        <a:avLst/>
                      </a:prstGeom>
                    </p:spPr>
                    <p:txBody>
                      <a:bodyPr vert="horz" lIns="91440" tIns="45720" rIns="91440" bIns="45720" rtlCol="0" anchor="b">
                        <a:noAutofit/>
                      </a:bodyPr>
                      <a:lstStyle>
                        <a:lvl1pPr algn="ctr" defTabSz="685800" rtl="0" eaLnBrk="1" latinLnBrk="0" hangingPunct="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buNone/>
                          <a:defRPr kumimoji="1" sz="45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1pPr>
                      </a:lstStyle>
                      <a:p>
                        <a:r>
                          <a:rPr lang="ja-JP" altLang="en-US" sz="1600" b="1" dirty="0">
                            <a:latin typeface="游明朝 Demibold" panose="02020600000000000000" pitchFamily="18" charset="-128"/>
                            <a:ea typeface="游明朝 Demibold" panose="02020600000000000000" pitchFamily="18" charset="-128"/>
                          </a:rPr>
                          <a:t>地域</a:t>
                        </a:r>
                      </a:p>
                    </p:txBody>
                  </p:sp>
                </p:grpSp>
              </p:grpSp>
            </p:grpSp>
            <p:sp>
              <p:nvSpPr>
                <p:cNvPr id="13" name="タイトル 1">
                  <a:extLst>
                    <a:ext uri="{FF2B5EF4-FFF2-40B4-BE49-F238E27FC236}">
                      <a16:creationId xmlns:a16="http://schemas.microsoft.com/office/drawing/2014/main" id="{28BA0282-EF49-99B8-F448-0379FB7DABBB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605564" y="84064"/>
                  <a:ext cx="440057" cy="53695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b">
                  <a:noAutofit/>
                </a:bodyPr>
                <a:lstStyle>
                  <a:lvl1pPr algn="ctr" defTabSz="6858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5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 algn="l"/>
                  <a:r>
                    <a:rPr lang="ja-JP" altLang="en-US" sz="2800" b="1" dirty="0">
                      <a:latin typeface="游明朝 Demibold" panose="02020600000000000000" pitchFamily="18" charset="-128"/>
                      <a:ea typeface="游明朝 Demibold" panose="02020600000000000000" pitchFamily="18" charset="-128"/>
                    </a:rPr>
                    <a:t>、</a:t>
                  </a:r>
                </a:p>
              </p:txBody>
            </p:sp>
          </p:grpSp>
          <p:sp>
            <p:nvSpPr>
              <p:cNvPr id="11" name="タイトル 1">
                <a:extLst>
                  <a:ext uri="{FF2B5EF4-FFF2-40B4-BE49-F238E27FC236}">
                    <a16:creationId xmlns:a16="http://schemas.microsoft.com/office/drawing/2014/main" id="{F20FF96C-735A-B2F2-7987-F55EBF5F31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61977" y="262412"/>
                <a:ext cx="3256598" cy="1077976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ctr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5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4800" b="1" dirty="0">
                    <a:latin typeface="游明朝 Demibold" panose="02020600000000000000" pitchFamily="18" charset="-128"/>
                    <a:ea typeface="游明朝 Demibold" panose="02020600000000000000" pitchFamily="18" charset="-128"/>
                  </a:rPr>
                  <a:t>SEIMEI</a:t>
                </a:r>
                <a:endParaRPr lang="ja-JP" altLang="en-US" sz="4800" b="1" dirty="0">
                  <a:latin typeface="游明朝 Demibold" panose="02020600000000000000" pitchFamily="18" charset="-128"/>
                  <a:ea typeface="游明朝 Demibold" panose="02020600000000000000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585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37D5EF4-1854-C8DA-3D22-FE52C1A73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D71993-7929-5EBB-16FD-AAA38EF9E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EB68AB-6916-9AF4-DD53-E2A18E5464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AB070-1CDB-4147-8128-7C47EB68795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F40AF-0BB6-90DB-700A-030798D8E8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46455D-59DF-1A71-3B5B-C0D5BE3CC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4EC82-9C04-4175-859A-0E11DE029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97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EB02BA-F648-E4BA-438F-6C6065BED50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50469" y="6276848"/>
            <a:ext cx="5357061" cy="769272"/>
          </a:xfrm>
        </p:spPr>
        <p:txBody>
          <a:bodyPr/>
          <a:lstStyle/>
          <a:p>
            <a:pPr algn="ctr"/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DF070DE-4FFF-8CD7-178A-91B8C9DFCBB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57249" y="7174082"/>
            <a:ext cx="5143500" cy="991893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対象日時・場所・内容・準備物などを入力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FE689148-ED68-A159-E6BB-1C6D1689BA37}"/>
              </a:ext>
            </a:extLst>
          </p:cNvPr>
          <p:cNvSpPr txBox="1">
            <a:spLocks/>
          </p:cNvSpPr>
          <p:nvPr/>
        </p:nvSpPr>
        <p:spPr>
          <a:xfrm>
            <a:off x="2800873" y="9532777"/>
            <a:ext cx="4057128" cy="326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主催者主催者主催者（〇〇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〇〇〇〇）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F568BBD2-0B47-C4CC-FFE0-E56987829944}"/>
              </a:ext>
            </a:extLst>
          </p:cNvPr>
          <p:cNvSpPr txBox="1">
            <a:spLocks/>
          </p:cNvSpPr>
          <p:nvPr/>
        </p:nvSpPr>
        <p:spPr>
          <a:xfrm>
            <a:off x="551144" y="1803748"/>
            <a:ext cx="5787026" cy="3782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99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写真を挿入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6207D9-50A7-3F74-35DD-792622703781}"/>
              </a:ext>
            </a:extLst>
          </p:cNvPr>
          <p:cNvSpPr/>
          <p:nvPr/>
        </p:nvSpPr>
        <p:spPr>
          <a:xfrm>
            <a:off x="750469" y="8592855"/>
            <a:ext cx="727602" cy="76927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5CC7FD7-CC13-8BA0-1268-0E7216CBF3A3}"/>
              </a:ext>
            </a:extLst>
          </p:cNvPr>
          <p:cNvSpPr/>
          <p:nvPr/>
        </p:nvSpPr>
        <p:spPr>
          <a:xfrm>
            <a:off x="3065198" y="8592855"/>
            <a:ext cx="727602" cy="76927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48068F-C9B3-88A4-395A-30093CD7F43A}"/>
              </a:ext>
            </a:extLst>
          </p:cNvPr>
          <p:cNvSpPr/>
          <p:nvPr/>
        </p:nvSpPr>
        <p:spPr>
          <a:xfrm>
            <a:off x="5371576" y="8592855"/>
            <a:ext cx="727602" cy="76927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865057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22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游ゴシック Light</vt:lpstr>
      <vt:lpstr>游明朝 Demibold</vt:lpstr>
      <vt:lpstr>Arial</vt:lpstr>
      <vt:lpstr>デザインの設定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IINAN3</dc:creator>
  <cp:lastModifiedBy>IINAN3</cp:lastModifiedBy>
  <cp:revision>3</cp:revision>
  <dcterms:created xsi:type="dcterms:W3CDTF">2023-04-06T03:09:08Z</dcterms:created>
  <dcterms:modified xsi:type="dcterms:W3CDTF">2023-04-06T03:35:12Z</dcterms:modified>
</cp:coreProperties>
</file>